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DTD한강고딕" charset="1" panose="02000503000000000000"/>
      <p:regular r:id="rId16"/>
    </p:embeddedFont>
    <p:embeddedFont>
      <p:font typeface="윤고딕" charset="1" panose="020B0503000000000000"/>
      <p:regular r:id="rId17"/>
    </p:embeddedFont>
    <p:embeddedFont>
      <p:font typeface="Aleo" charset="1" panose="020F0502020204030203"/>
      <p:regular r:id="rId18"/>
    </p:embeddedFont>
    <p:embeddedFont>
      <p:font typeface="윤고딕 Semi-Bold" charset="1" panose="020B0603000000000000"/>
      <p:regular r:id="rId19"/>
    </p:embeddedFont>
    <p:embeddedFont>
      <p:font typeface="Anton" charset="1" panose="00000500000000000000"/>
      <p:regular r:id="rId20"/>
    </p:embeddedFont>
    <p:embeddedFont>
      <p:font typeface="윤고딕 Bold" charset="1" panose="020B0803000000000000"/>
      <p:regular r:id="rId21"/>
    </p:embeddedFont>
    <p:embeddedFont>
      <p:font typeface="윤고딕 Medium" charset="1" panose="020B0603000000000000"/>
      <p:regular r:id="rId22"/>
    </p:embeddedFont>
    <p:embeddedFont>
      <p:font typeface="Telegraf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34794" y="8934050"/>
            <a:ext cx="782418" cy="543425"/>
          </a:xfrm>
          <a:custGeom>
            <a:avLst/>
            <a:gdLst/>
            <a:ahLst/>
            <a:cxnLst/>
            <a:rect r="r" b="b" t="t" l="l"/>
            <a:pathLst>
              <a:path h="543425" w="782418">
                <a:moveTo>
                  <a:pt x="0" y="0"/>
                </a:moveTo>
                <a:lnTo>
                  <a:pt x="782417" y="0"/>
                </a:lnTo>
                <a:lnTo>
                  <a:pt x="782417" y="543424"/>
                </a:lnTo>
                <a:lnTo>
                  <a:pt x="0" y="543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84937" y="3768281"/>
            <a:ext cx="11118127" cy="155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21"/>
              </a:lnSpc>
              <a:spcBef>
                <a:spcPct val="0"/>
              </a:spcBef>
            </a:pPr>
            <a:r>
              <a:rPr lang="en-US" sz="8654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 프레젠테이션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03963" y="6340152"/>
            <a:ext cx="5480075" cy="36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en-US" sz="2077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고객의 비즈니스 성공을 위해 최선을 다하겠습니다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459547" y="2437922"/>
            <a:ext cx="11368907" cy="827020"/>
            <a:chOff x="0" y="0"/>
            <a:chExt cx="3626584" cy="2638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26584" cy="263812"/>
            </a:xfrm>
            <a:custGeom>
              <a:avLst/>
              <a:gdLst/>
              <a:ahLst/>
              <a:cxnLst/>
              <a:rect r="r" b="b" t="t" l="l"/>
              <a:pathLst>
                <a:path h="263812" w="3626584">
                  <a:moveTo>
                    <a:pt x="68097" y="0"/>
                  </a:moveTo>
                  <a:lnTo>
                    <a:pt x="3558487" y="0"/>
                  </a:lnTo>
                  <a:cubicBezTo>
                    <a:pt x="3596096" y="0"/>
                    <a:pt x="3626584" y="30488"/>
                    <a:pt x="3626584" y="68097"/>
                  </a:cubicBezTo>
                  <a:lnTo>
                    <a:pt x="3626584" y="195715"/>
                  </a:lnTo>
                  <a:cubicBezTo>
                    <a:pt x="3626584" y="233324"/>
                    <a:pt x="3596096" y="263812"/>
                    <a:pt x="3558487" y="263812"/>
                  </a:cubicBezTo>
                  <a:lnTo>
                    <a:pt x="68097" y="263812"/>
                  </a:lnTo>
                  <a:cubicBezTo>
                    <a:pt x="30488" y="263812"/>
                    <a:pt x="0" y="233324"/>
                    <a:pt x="0" y="195715"/>
                  </a:cubicBezTo>
                  <a:lnTo>
                    <a:pt x="0" y="68097"/>
                  </a:lnTo>
                  <a:cubicBezTo>
                    <a:pt x="0" y="30488"/>
                    <a:pt x="30488" y="0"/>
                    <a:pt x="680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626584" cy="31143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351"/>
                </a:lnSpc>
              </a:pPr>
              <a:r>
                <a:rPr lang="en-US" sz="1599" spc="134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COMPANY INTRODUCTION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3584937" y="6086405"/>
            <a:ext cx="1111812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3584937" y="7017950"/>
            <a:ext cx="1111812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4071021" y="9062716"/>
            <a:ext cx="2459236" cy="2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822"/>
              </a:lnSpc>
              <a:spcBef>
                <a:spcPct val="0"/>
              </a:spcBef>
            </a:pPr>
            <a:r>
              <a:rPr lang="en-US" sz="1240" spc="182" strike="noStrike" u="none">
                <a:solidFill>
                  <a:srgbClr val="FFFFFF"/>
                </a:solidFill>
                <a:latin typeface="Aleo"/>
                <a:ea typeface="Aleo"/>
                <a:cs typeface="Aleo"/>
                <a:sym typeface="Aleo"/>
              </a:rPr>
              <a:t>@REALLYGREATSITE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9625" y="8941412"/>
            <a:ext cx="5279858" cy="3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0"/>
              </a:lnSpc>
            </a:pPr>
            <a:r>
              <a:rPr lang="en-US" sz="1240" spc="182" strike="noStrike" u="none">
                <a:solidFill>
                  <a:srgbClr val="FFFFFF"/>
                </a:solidFill>
                <a:latin typeface="Aleo"/>
                <a:ea typeface="Aleo"/>
                <a:cs typeface="Aleo"/>
                <a:sym typeface="Aleo"/>
              </a:rPr>
              <a:t>+123+456+7890             REALLYGREATSITE.COM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39474" y="3603165"/>
            <a:ext cx="4409051" cy="124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31"/>
              </a:lnSpc>
              <a:spcBef>
                <a:spcPct val="0"/>
              </a:spcBef>
            </a:pPr>
            <a:r>
              <a:rPr lang="en-US" sz="696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감사합니다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020568" y="2992518"/>
            <a:ext cx="2246863" cy="47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1"/>
              </a:lnSpc>
              <a:spcBef>
                <a:spcPct val="0"/>
              </a:spcBef>
            </a:pPr>
            <a:r>
              <a:rPr lang="en-US" sz="264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50577" y="6084712"/>
            <a:ext cx="1722010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5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123-456-7890</a:t>
            </a:r>
          </a:p>
        </p:txBody>
      </p:sp>
      <p:sp>
        <p:nvSpPr>
          <p:cNvPr name="AutoShape 5" id="5"/>
          <p:cNvSpPr/>
          <p:nvPr/>
        </p:nvSpPr>
        <p:spPr>
          <a:xfrm>
            <a:off x="5874442" y="5775549"/>
            <a:ext cx="6539116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633280" y="5775549"/>
            <a:ext cx="0" cy="924037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144000" y="6084712"/>
            <a:ext cx="289232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5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hello@reallygreatsite.com</a:t>
            </a:r>
          </a:p>
        </p:txBody>
      </p:sp>
      <p:sp>
        <p:nvSpPr>
          <p:cNvPr name="AutoShape 8" id="8"/>
          <p:cNvSpPr/>
          <p:nvPr/>
        </p:nvSpPr>
        <p:spPr>
          <a:xfrm>
            <a:off x="5874442" y="6692892"/>
            <a:ext cx="6539116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97197" y="3958361"/>
            <a:ext cx="4831448" cy="893302"/>
            <a:chOff x="0" y="0"/>
            <a:chExt cx="1508504" cy="278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8504" cy="278912"/>
            </a:xfrm>
            <a:custGeom>
              <a:avLst/>
              <a:gdLst/>
              <a:ahLst/>
              <a:cxnLst/>
              <a:rect r="r" b="b" t="t" l="l"/>
              <a:pathLst>
                <a:path h="278912" w="1508504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508504" cy="34558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 marL="0" indent="0" lvl="0">
                <a:lnSpc>
                  <a:spcPts val="3528"/>
                </a:lnSpc>
                <a:spcBef>
                  <a:spcPct val="0"/>
                </a:spcBef>
              </a:pPr>
              <a:r>
                <a:rPr lang="en-US" sz="2400" spc="-55" strike="noStrike" u="none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회사소개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98525" y="3958361"/>
            <a:ext cx="5165804" cy="893302"/>
            <a:chOff x="0" y="0"/>
            <a:chExt cx="1612899" cy="2789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2899" cy="278912"/>
            </a:xfrm>
            <a:custGeom>
              <a:avLst/>
              <a:gdLst/>
              <a:ahLst/>
              <a:cxnLst/>
              <a:rect r="r" b="b" t="t" l="l"/>
              <a:pathLst>
                <a:path h="278912" w="1612899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612899" cy="34558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 marL="0" indent="0" lvl="0">
                <a:lnSpc>
                  <a:spcPts val="3528"/>
                </a:lnSpc>
                <a:spcBef>
                  <a:spcPct val="0"/>
                </a:spcBef>
              </a:pPr>
              <a:r>
                <a:rPr lang="en-US" sz="2400" spc="-55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기업분석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97197" y="5262130"/>
            <a:ext cx="4831448" cy="893302"/>
            <a:chOff x="0" y="0"/>
            <a:chExt cx="1508504" cy="2789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8504" cy="278912"/>
            </a:xfrm>
            <a:custGeom>
              <a:avLst/>
              <a:gdLst/>
              <a:ahLst/>
              <a:cxnLst/>
              <a:rect r="r" b="b" t="t" l="l"/>
              <a:pathLst>
                <a:path h="278912" w="1508504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508504" cy="34558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 marL="0" indent="0" lvl="0">
                <a:lnSpc>
                  <a:spcPts val="3528"/>
                </a:lnSpc>
                <a:spcBef>
                  <a:spcPct val="0"/>
                </a:spcBef>
              </a:pPr>
              <a:r>
                <a:rPr lang="en-US" sz="2400" spc="-55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비전 및 목표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598525" y="5262130"/>
            <a:ext cx="5165804" cy="893302"/>
            <a:chOff x="0" y="0"/>
            <a:chExt cx="1612899" cy="2789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12899" cy="278912"/>
            </a:xfrm>
            <a:custGeom>
              <a:avLst/>
              <a:gdLst/>
              <a:ahLst/>
              <a:cxnLst/>
              <a:rect r="r" b="b" t="t" l="l"/>
              <a:pathLst>
                <a:path h="278912" w="1612899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612899" cy="34558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 marL="0" indent="0" lvl="0">
                <a:lnSpc>
                  <a:spcPts val="3528"/>
                </a:lnSpc>
                <a:spcBef>
                  <a:spcPct val="0"/>
                </a:spcBef>
              </a:pPr>
              <a:r>
                <a:rPr lang="en-US" sz="2400" spc="-55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서비스 소개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505296" y="3958361"/>
            <a:ext cx="916533" cy="893302"/>
            <a:chOff x="0" y="0"/>
            <a:chExt cx="286166" cy="2789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606624" y="3958361"/>
            <a:ext cx="916533" cy="893302"/>
            <a:chOff x="0" y="0"/>
            <a:chExt cx="286166" cy="2789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505296" y="5262130"/>
            <a:ext cx="916533" cy="893302"/>
            <a:chOff x="0" y="0"/>
            <a:chExt cx="286166" cy="2789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606624" y="5262130"/>
            <a:ext cx="916533" cy="893302"/>
            <a:chOff x="0" y="0"/>
            <a:chExt cx="286166" cy="27891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497197" y="6565900"/>
            <a:ext cx="4831448" cy="893302"/>
            <a:chOff x="0" y="0"/>
            <a:chExt cx="1508504" cy="2789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08504" cy="278912"/>
            </a:xfrm>
            <a:custGeom>
              <a:avLst/>
              <a:gdLst/>
              <a:ahLst/>
              <a:cxnLst/>
              <a:rect r="r" b="b" t="t" l="l"/>
              <a:pathLst>
                <a:path h="278912" w="1508504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1508504" cy="34558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 marL="0" indent="0" lvl="0">
                <a:lnSpc>
                  <a:spcPts val="3528"/>
                </a:lnSpc>
                <a:spcBef>
                  <a:spcPct val="0"/>
                </a:spcBef>
              </a:pPr>
              <a:r>
                <a:rPr lang="en-US" sz="2400" spc="-55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사업운영계획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598525" y="6565900"/>
            <a:ext cx="5165804" cy="893302"/>
            <a:chOff x="0" y="0"/>
            <a:chExt cx="1612899" cy="27891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12899" cy="278912"/>
            </a:xfrm>
            <a:custGeom>
              <a:avLst/>
              <a:gdLst/>
              <a:ahLst/>
              <a:cxnLst/>
              <a:rect r="r" b="b" t="t" l="l"/>
              <a:pathLst>
                <a:path h="278912" w="1612899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1612899" cy="34558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 marL="0" indent="0" lvl="0">
                <a:lnSpc>
                  <a:spcPts val="3528"/>
                </a:lnSpc>
                <a:spcBef>
                  <a:spcPct val="0"/>
                </a:spcBef>
              </a:pPr>
              <a:r>
                <a:rPr lang="en-US" sz="2400" spc="-55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마케팅 전략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505296" y="6565900"/>
            <a:ext cx="916533" cy="893302"/>
            <a:chOff x="0" y="0"/>
            <a:chExt cx="286166" cy="27891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5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606624" y="6565900"/>
            <a:ext cx="916533" cy="893302"/>
            <a:chOff x="0" y="0"/>
            <a:chExt cx="286166" cy="27891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6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8433114" y="1321078"/>
            <a:ext cx="1173510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010550" y="2326626"/>
            <a:ext cx="4018637" cy="2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51"/>
              </a:lnSpc>
              <a:spcBef>
                <a:spcPct val="0"/>
              </a:spcBef>
            </a:pPr>
            <a:r>
              <a:rPr lang="en-US" sz="1599" spc="678">
                <a:solidFill>
                  <a:srgbClr val="211F1C"/>
                </a:solidFill>
                <a:latin typeface="Aleo"/>
                <a:ea typeface="Aleo"/>
                <a:cs typeface="Aleo"/>
                <a:sym typeface="Aleo"/>
              </a:rPr>
              <a:t>CONTENT</a:t>
            </a:r>
          </a:p>
        </p:txBody>
      </p:sp>
      <p:sp>
        <p:nvSpPr>
          <p:cNvPr name="AutoShape 40" id="40"/>
          <p:cNvSpPr/>
          <p:nvPr/>
        </p:nvSpPr>
        <p:spPr>
          <a:xfrm>
            <a:off x="8528670" y="4385962"/>
            <a:ext cx="925247" cy="0"/>
          </a:xfrm>
          <a:prstGeom prst="line">
            <a:avLst/>
          </a:prstGeom>
          <a:ln cap="flat" w="38100">
            <a:solidFill>
              <a:srgbClr val="DBDB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8528670" y="5708781"/>
            <a:ext cx="925247" cy="0"/>
          </a:xfrm>
          <a:prstGeom prst="line">
            <a:avLst/>
          </a:prstGeom>
          <a:ln cap="flat" w="38100">
            <a:solidFill>
              <a:srgbClr val="DBDB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8528670" y="7031600"/>
            <a:ext cx="925247" cy="0"/>
          </a:xfrm>
          <a:prstGeom prst="line">
            <a:avLst/>
          </a:prstGeom>
          <a:ln cap="flat" w="38100">
            <a:solidFill>
              <a:srgbClr val="DBDBD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20078" y="4046182"/>
            <a:ext cx="3847845" cy="136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en-US" sz="7685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848250" y="2801243"/>
            <a:ext cx="2591500" cy="738094"/>
            <a:chOff x="0" y="0"/>
            <a:chExt cx="826666" cy="2354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6666" cy="235446"/>
            </a:xfrm>
            <a:custGeom>
              <a:avLst/>
              <a:gdLst/>
              <a:ahLst/>
              <a:cxnLst/>
              <a:rect r="r" b="b" t="t" l="l"/>
              <a:pathLst>
                <a:path h="235446" w="82666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26666" cy="292596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000" spc="294" strike="noStrike" u="none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59742" y="2831902"/>
            <a:ext cx="3086100" cy="3245061"/>
            <a:chOff x="0" y="0"/>
            <a:chExt cx="812800" cy="8546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54666"/>
            </a:xfrm>
            <a:custGeom>
              <a:avLst/>
              <a:gdLst/>
              <a:ahLst/>
              <a:cxnLst/>
              <a:rect r="r" b="b" t="t" l="l"/>
              <a:pathLst>
                <a:path h="854666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726726"/>
                  </a:lnTo>
                  <a:cubicBezTo>
                    <a:pt x="812800" y="760657"/>
                    <a:pt x="799321" y="793200"/>
                    <a:pt x="775327" y="817193"/>
                  </a:cubicBezTo>
                  <a:cubicBezTo>
                    <a:pt x="751333" y="841187"/>
                    <a:pt x="718791" y="854666"/>
                    <a:pt x="684859" y="854666"/>
                  </a:cubicBezTo>
                  <a:lnTo>
                    <a:pt x="127941" y="854666"/>
                  </a:lnTo>
                  <a:cubicBezTo>
                    <a:pt x="94009" y="854666"/>
                    <a:pt x="61467" y="841187"/>
                    <a:pt x="37473" y="817193"/>
                  </a:cubicBezTo>
                  <a:cubicBezTo>
                    <a:pt x="13479" y="793200"/>
                    <a:pt x="0" y="760657"/>
                    <a:pt x="0" y="72672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812800" cy="997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350"/>
                </a:lnSpc>
              </a:pPr>
              <a:r>
                <a:rPr lang="en-US" sz="5000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50%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74195" y="2831902"/>
            <a:ext cx="3485105" cy="1543050"/>
            <a:chOff x="0" y="0"/>
            <a:chExt cx="917888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7888" cy="406400"/>
            </a:xfrm>
            <a:custGeom>
              <a:avLst/>
              <a:gdLst/>
              <a:ahLst/>
              <a:cxnLst/>
              <a:rect r="r" b="b" t="t" l="l"/>
              <a:pathLst>
                <a:path h="406400" w="917888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211F1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3999" spc="-239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1,243 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74195" y="4533913"/>
            <a:ext cx="3485105" cy="1543050"/>
            <a:chOff x="0" y="0"/>
            <a:chExt cx="917888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7888" cy="406400"/>
            </a:xfrm>
            <a:custGeom>
              <a:avLst/>
              <a:gdLst/>
              <a:ahLst/>
              <a:cxnLst/>
              <a:rect r="r" b="b" t="t" l="l"/>
              <a:pathLst>
                <a:path h="406400" w="917888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3999">
                  <a:solidFill>
                    <a:srgbClr val="211F1C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  1위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0125" y="8931050"/>
            <a:ext cx="13173075" cy="654500"/>
            <a:chOff x="0" y="0"/>
            <a:chExt cx="4202099" cy="2087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02099" cy="208780"/>
            </a:xfrm>
            <a:custGeom>
              <a:avLst/>
              <a:gdLst/>
              <a:ahLst/>
              <a:cxnLst/>
              <a:rect r="r" b="b" t="t" l="l"/>
              <a:pathLst>
                <a:path h="208780" w="4202099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353381" y="8931050"/>
            <a:ext cx="2905919" cy="654500"/>
            <a:chOff x="0" y="0"/>
            <a:chExt cx="926963" cy="2087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26963" cy="208780"/>
            </a:xfrm>
            <a:custGeom>
              <a:avLst/>
              <a:gdLst/>
              <a:ahLst/>
              <a:cxnLst/>
              <a:rect r="r" b="b" t="t" l="l"/>
              <a:pathLst>
                <a:path h="208780" w="926963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 marL="0" indent="0" lvl="0">
                <a:lnSpc>
                  <a:spcPts val="1764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963420" y="2842701"/>
            <a:ext cx="926995" cy="950764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90030" y="3698214"/>
            <a:ext cx="6959704" cy="184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</a:t>
            </a: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59742" y="6565689"/>
            <a:ext cx="6300553" cy="11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</a:t>
            </a: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0030" y="2698552"/>
            <a:ext cx="5989610" cy="84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 프레젠테이션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78594" y="4731677"/>
            <a:ext cx="848395" cy="36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1739" strike="noStrike" u="non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전년대비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616533" y="5075835"/>
            <a:ext cx="424235" cy="36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업계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155928" y="3412298"/>
            <a:ext cx="212154" cy="36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42463" y="921028"/>
            <a:ext cx="2333997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00125" y="914400"/>
            <a:ext cx="982659" cy="957751"/>
            <a:chOff x="0" y="0"/>
            <a:chExt cx="286166" cy="27891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0030" y="3698214"/>
            <a:ext cx="6959704" cy="147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</a:t>
            </a: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이 곳에 원하는 내용을 자유롭게 채워 넣으세요. 이 문장은 예시를 위한 더미 텍스트입니다.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90030" y="2698552"/>
            <a:ext cx="5989610" cy="84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 프레젠테이션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0125" y="8931050"/>
            <a:ext cx="13173075" cy="654500"/>
            <a:chOff x="0" y="0"/>
            <a:chExt cx="4202099" cy="2087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02099" cy="208780"/>
            </a:xfrm>
            <a:custGeom>
              <a:avLst/>
              <a:gdLst/>
              <a:ahLst/>
              <a:cxnLst/>
              <a:rect r="r" b="b" t="t" l="l"/>
              <a:pathLst>
                <a:path h="208780" w="4202099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353381" y="8931050"/>
            <a:ext cx="2905919" cy="654500"/>
            <a:chOff x="0" y="0"/>
            <a:chExt cx="926963" cy="2087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6963" cy="208780"/>
            </a:xfrm>
            <a:custGeom>
              <a:avLst/>
              <a:gdLst/>
              <a:ahLst/>
              <a:cxnLst/>
              <a:rect r="r" b="b" t="t" l="l"/>
              <a:pathLst>
                <a:path h="208780" w="926963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 marL="0" indent="0" lvl="0">
                <a:lnSpc>
                  <a:spcPts val="17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00125" y="914400"/>
            <a:ext cx="982659" cy="957751"/>
            <a:chOff x="0" y="0"/>
            <a:chExt cx="286166" cy="2789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242463" y="921028"/>
            <a:ext cx="2320975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기업분석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24722" y="2105772"/>
            <a:ext cx="9202836" cy="61306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59731" y="2864551"/>
            <a:ext cx="3086100" cy="3056968"/>
            <a:chOff x="0" y="0"/>
            <a:chExt cx="812800" cy="8051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05127"/>
            </a:xfrm>
            <a:custGeom>
              <a:avLst/>
              <a:gdLst/>
              <a:ahLst/>
              <a:cxnLst/>
              <a:rect r="r" b="b" t="t" l="l"/>
              <a:pathLst>
                <a:path h="805127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77187"/>
                  </a:lnTo>
                  <a:cubicBezTo>
                    <a:pt x="812800" y="711119"/>
                    <a:pt x="799321" y="743661"/>
                    <a:pt x="775327" y="767654"/>
                  </a:cubicBezTo>
                  <a:cubicBezTo>
                    <a:pt x="751333" y="791648"/>
                    <a:pt x="718791" y="805127"/>
                    <a:pt x="684859" y="805127"/>
                  </a:cubicBezTo>
                  <a:lnTo>
                    <a:pt x="127941" y="805127"/>
                  </a:lnTo>
                  <a:cubicBezTo>
                    <a:pt x="94009" y="805127"/>
                    <a:pt x="61467" y="791648"/>
                    <a:pt x="37473" y="767654"/>
                  </a:cubicBezTo>
                  <a:cubicBezTo>
                    <a:pt x="13479" y="743661"/>
                    <a:pt x="0" y="711119"/>
                    <a:pt x="0" y="67718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812800" cy="890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10"/>
                </a:lnSpc>
              </a:pPr>
              <a:r>
                <a:rPr lang="en-US" sz="300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Vision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96410" y="3600450"/>
            <a:ext cx="1863885" cy="1543050"/>
            <a:chOff x="0" y="0"/>
            <a:chExt cx="4909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0900" cy="406400"/>
            </a:xfrm>
            <a:custGeom>
              <a:avLst/>
              <a:gdLst/>
              <a:ahLst/>
              <a:cxnLst/>
              <a:rect r="r" b="b" t="t" l="l"/>
              <a:pathLst>
                <a:path h="406400" w="490900">
                  <a:moveTo>
                    <a:pt x="166146" y="0"/>
                  </a:moveTo>
                  <a:lnTo>
                    <a:pt x="324754" y="0"/>
                  </a:lnTo>
                  <a:cubicBezTo>
                    <a:pt x="368819" y="0"/>
                    <a:pt x="411078" y="17505"/>
                    <a:pt x="442237" y="48663"/>
                  </a:cubicBezTo>
                  <a:cubicBezTo>
                    <a:pt x="473395" y="79821"/>
                    <a:pt x="490900" y="122081"/>
                    <a:pt x="490900" y="166146"/>
                  </a:cubicBezTo>
                  <a:lnTo>
                    <a:pt x="490900" y="240254"/>
                  </a:lnTo>
                  <a:cubicBezTo>
                    <a:pt x="490900" y="332014"/>
                    <a:pt x="416514" y="406400"/>
                    <a:pt x="324754" y="406400"/>
                  </a:cubicBezTo>
                  <a:lnTo>
                    <a:pt x="166146" y="406400"/>
                  </a:lnTo>
                  <a:cubicBezTo>
                    <a:pt x="74386" y="406400"/>
                    <a:pt x="0" y="332014"/>
                    <a:pt x="0" y="240254"/>
                  </a:cubicBezTo>
                  <a:lnTo>
                    <a:pt x="0" y="166146"/>
                  </a:lnTo>
                  <a:cubicBezTo>
                    <a:pt x="0" y="74386"/>
                    <a:pt x="74386" y="0"/>
                    <a:pt x="16614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90900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  <a:r>
                <a:rPr lang="en-US" sz="240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키워드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0125" y="3600450"/>
            <a:ext cx="1863885" cy="1543050"/>
            <a:chOff x="0" y="0"/>
            <a:chExt cx="4909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0900" cy="406400"/>
            </a:xfrm>
            <a:custGeom>
              <a:avLst/>
              <a:gdLst/>
              <a:ahLst/>
              <a:cxnLst/>
              <a:rect r="r" b="b" t="t" l="l"/>
              <a:pathLst>
                <a:path h="406400" w="490900">
                  <a:moveTo>
                    <a:pt x="166146" y="0"/>
                  </a:moveTo>
                  <a:lnTo>
                    <a:pt x="324754" y="0"/>
                  </a:lnTo>
                  <a:cubicBezTo>
                    <a:pt x="368819" y="0"/>
                    <a:pt x="411078" y="17505"/>
                    <a:pt x="442237" y="48663"/>
                  </a:cubicBezTo>
                  <a:cubicBezTo>
                    <a:pt x="473395" y="79821"/>
                    <a:pt x="490900" y="122081"/>
                    <a:pt x="490900" y="166146"/>
                  </a:cubicBezTo>
                  <a:lnTo>
                    <a:pt x="490900" y="240254"/>
                  </a:lnTo>
                  <a:cubicBezTo>
                    <a:pt x="490900" y="332014"/>
                    <a:pt x="416514" y="406400"/>
                    <a:pt x="324754" y="406400"/>
                  </a:cubicBezTo>
                  <a:lnTo>
                    <a:pt x="166146" y="406400"/>
                  </a:lnTo>
                  <a:cubicBezTo>
                    <a:pt x="74386" y="406400"/>
                    <a:pt x="0" y="332014"/>
                    <a:pt x="0" y="240254"/>
                  </a:cubicBezTo>
                  <a:lnTo>
                    <a:pt x="0" y="166146"/>
                  </a:lnTo>
                  <a:cubicBezTo>
                    <a:pt x="0" y="74386"/>
                    <a:pt x="74386" y="0"/>
                    <a:pt x="16614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490900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  <a:r>
                <a:rPr lang="en-US" sz="240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키워드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0125" y="8931050"/>
            <a:ext cx="13173075" cy="654500"/>
            <a:chOff x="0" y="0"/>
            <a:chExt cx="4202099" cy="2087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02099" cy="208780"/>
            </a:xfrm>
            <a:custGeom>
              <a:avLst/>
              <a:gdLst/>
              <a:ahLst/>
              <a:cxnLst/>
              <a:rect r="r" b="b" t="t" l="l"/>
              <a:pathLst>
                <a:path h="208780" w="4202099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353381" y="8931050"/>
            <a:ext cx="2905919" cy="654500"/>
            <a:chOff x="0" y="0"/>
            <a:chExt cx="926963" cy="2087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26963" cy="208780"/>
            </a:xfrm>
            <a:custGeom>
              <a:avLst/>
              <a:gdLst/>
              <a:ahLst/>
              <a:cxnLst/>
              <a:rect r="r" b="b" t="t" l="l"/>
              <a:pathLst>
                <a:path h="208780" w="926963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 marL="0" indent="0" lvl="0">
                <a:lnSpc>
                  <a:spcPts val="17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88756" y="4015792"/>
            <a:ext cx="3507344" cy="754485"/>
            <a:chOff x="0" y="0"/>
            <a:chExt cx="4676459" cy="1005980"/>
          </a:xfrm>
        </p:grpSpPr>
        <p:sp>
          <p:nvSpPr>
            <p:cNvPr name="AutoShape 18" id="18"/>
            <p:cNvSpPr/>
            <p:nvPr/>
          </p:nvSpPr>
          <p:spPr>
            <a:xfrm>
              <a:off x="3416901" y="500310"/>
              <a:ext cx="1259558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AutoShape 19" id="19"/>
            <p:cNvSpPr/>
            <p:nvPr/>
          </p:nvSpPr>
          <p:spPr>
            <a:xfrm flipH="true">
              <a:off x="108" y="497630"/>
              <a:ext cx="1259547" cy="536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oval" len="lg" w="lg"/>
            </a:ln>
          </p:spPr>
        </p:sp>
        <p:grpSp>
          <p:nvGrpSpPr>
            <p:cNvPr name="Group 20" id="20"/>
            <p:cNvGrpSpPr/>
            <p:nvPr/>
          </p:nvGrpSpPr>
          <p:grpSpPr>
            <a:xfrm rot="0">
              <a:off x="909281" y="0"/>
              <a:ext cx="2796633" cy="1005980"/>
              <a:chOff x="0" y="0"/>
              <a:chExt cx="552421" cy="19871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52421" cy="198712"/>
              </a:xfrm>
              <a:custGeom>
                <a:avLst/>
                <a:gdLst/>
                <a:ahLst/>
                <a:cxnLst/>
                <a:rect r="r" b="b" t="t" l="l"/>
                <a:pathLst>
                  <a:path h="198712" w="552421">
                    <a:moveTo>
                      <a:pt x="99356" y="0"/>
                    </a:moveTo>
                    <a:lnTo>
                      <a:pt x="453065" y="0"/>
                    </a:lnTo>
                    <a:cubicBezTo>
                      <a:pt x="507938" y="0"/>
                      <a:pt x="552421" y="44483"/>
                      <a:pt x="552421" y="99356"/>
                    </a:cubicBezTo>
                    <a:lnTo>
                      <a:pt x="552421" y="99356"/>
                    </a:lnTo>
                    <a:cubicBezTo>
                      <a:pt x="552421" y="125707"/>
                      <a:pt x="541953" y="150978"/>
                      <a:pt x="523321" y="169611"/>
                    </a:cubicBezTo>
                    <a:cubicBezTo>
                      <a:pt x="504688" y="188244"/>
                      <a:pt x="479416" y="198712"/>
                      <a:pt x="453065" y="198712"/>
                    </a:cubicBezTo>
                    <a:lnTo>
                      <a:pt x="99356" y="198712"/>
                    </a:lnTo>
                    <a:cubicBezTo>
                      <a:pt x="44483" y="198712"/>
                      <a:pt x="0" y="154229"/>
                      <a:pt x="0" y="99356"/>
                    </a:cubicBezTo>
                    <a:lnTo>
                      <a:pt x="0" y="99356"/>
                    </a:lnTo>
                    <a:cubicBezTo>
                      <a:pt x="0" y="44483"/>
                      <a:pt x="44483" y="0"/>
                      <a:pt x="99356" y="0"/>
                    </a:cubicBezTo>
                    <a:close/>
                  </a:path>
                </a:pathLst>
              </a:custGeom>
              <a:solidFill>
                <a:srgbClr val="211F1C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552421" cy="236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351"/>
                  </a:lnSpc>
                  <a:spcBef>
                    <a:spcPct val="0"/>
                  </a:spcBef>
                </a:pPr>
                <a:r>
                  <a:rPr lang="en-US" sz="1599" spc="-95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텍스트 입력</a:t>
                </a: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3409462" y="4015792"/>
            <a:ext cx="3507344" cy="754485"/>
            <a:chOff x="0" y="0"/>
            <a:chExt cx="4676459" cy="1005980"/>
          </a:xfrm>
        </p:grpSpPr>
        <p:sp>
          <p:nvSpPr>
            <p:cNvPr name="AutoShape 24" id="24"/>
            <p:cNvSpPr/>
            <p:nvPr/>
          </p:nvSpPr>
          <p:spPr>
            <a:xfrm>
              <a:off x="3416901" y="500310"/>
              <a:ext cx="1259558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AutoShape 25" id="25"/>
            <p:cNvSpPr/>
            <p:nvPr/>
          </p:nvSpPr>
          <p:spPr>
            <a:xfrm flipH="true">
              <a:off x="108" y="497630"/>
              <a:ext cx="1259547" cy="536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oval" len="lg" w="lg"/>
            </a:ln>
          </p:spPr>
        </p:sp>
        <p:grpSp>
          <p:nvGrpSpPr>
            <p:cNvPr name="Group 26" id="26"/>
            <p:cNvGrpSpPr/>
            <p:nvPr/>
          </p:nvGrpSpPr>
          <p:grpSpPr>
            <a:xfrm rot="0">
              <a:off x="909281" y="0"/>
              <a:ext cx="2796633" cy="1005980"/>
              <a:chOff x="0" y="0"/>
              <a:chExt cx="552421" cy="19871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552421" cy="198712"/>
              </a:xfrm>
              <a:custGeom>
                <a:avLst/>
                <a:gdLst/>
                <a:ahLst/>
                <a:cxnLst/>
                <a:rect r="r" b="b" t="t" l="l"/>
                <a:pathLst>
                  <a:path h="198712" w="552421">
                    <a:moveTo>
                      <a:pt x="99356" y="0"/>
                    </a:moveTo>
                    <a:lnTo>
                      <a:pt x="453065" y="0"/>
                    </a:lnTo>
                    <a:cubicBezTo>
                      <a:pt x="507938" y="0"/>
                      <a:pt x="552421" y="44483"/>
                      <a:pt x="552421" y="99356"/>
                    </a:cubicBezTo>
                    <a:lnTo>
                      <a:pt x="552421" y="99356"/>
                    </a:lnTo>
                    <a:cubicBezTo>
                      <a:pt x="552421" y="125707"/>
                      <a:pt x="541953" y="150978"/>
                      <a:pt x="523321" y="169611"/>
                    </a:cubicBezTo>
                    <a:cubicBezTo>
                      <a:pt x="504688" y="188244"/>
                      <a:pt x="479416" y="198712"/>
                      <a:pt x="453065" y="198712"/>
                    </a:cubicBezTo>
                    <a:lnTo>
                      <a:pt x="99356" y="198712"/>
                    </a:lnTo>
                    <a:cubicBezTo>
                      <a:pt x="44483" y="198712"/>
                      <a:pt x="0" y="154229"/>
                      <a:pt x="0" y="99356"/>
                    </a:cubicBezTo>
                    <a:lnTo>
                      <a:pt x="0" y="99356"/>
                    </a:lnTo>
                    <a:cubicBezTo>
                      <a:pt x="0" y="44483"/>
                      <a:pt x="44483" y="0"/>
                      <a:pt x="99356" y="0"/>
                    </a:cubicBezTo>
                    <a:close/>
                  </a:path>
                </a:pathLst>
              </a:custGeom>
              <a:solidFill>
                <a:srgbClr val="211F1C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552421" cy="2368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351"/>
                  </a:lnSpc>
                  <a:spcBef>
                    <a:spcPct val="0"/>
                  </a:spcBef>
                </a:pPr>
                <a:r>
                  <a:rPr lang="en-US" sz="1599" spc="-95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텍스트 입력</a:t>
                </a:r>
              </a:p>
            </p:txBody>
          </p:sp>
        </p:grpSp>
      </p:grpSp>
      <p:sp>
        <p:nvSpPr>
          <p:cNvPr name="TextBox 29" id="29"/>
          <p:cNvSpPr txBox="true"/>
          <p:nvPr/>
        </p:nvSpPr>
        <p:spPr>
          <a:xfrm rot="0">
            <a:off x="6054086" y="6435834"/>
            <a:ext cx="6179828" cy="11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</a:t>
            </a: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00125" y="6435834"/>
            <a:ext cx="2854784" cy="11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005511" y="6435834"/>
            <a:ext cx="2854784" cy="11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42463" y="921028"/>
            <a:ext cx="3249364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비전 및 목표</a:t>
            </a:r>
          </a:p>
        </p:txBody>
      </p:sp>
      <p:sp>
        <p:nvSpPr>
          <p:cNvPr name="AutoShape 33" id="33"/>
          <p:cNvSpPr/>
          <p:nvPr/>
        </p:nvSpPr>
        <p:spPr>
          <a:xfrm>
            <a:off x="4653671" y="5162550"/>
            <a:ext cx="1018926" cy="0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>
            <a:off x="12332965" y="5162550"/>
            <a:ext cx="1018926" cy="0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 flipH="true">
            <a:off x="12332965" y="3581400"/>
            <a:ext cx="1018926" cy="0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6" id="36"/>
          <p:cNvSpPr/>
          <p:nvPr/>
        </p:nvSpPr>
        <p:spPr>
          <a:xfrm flipH="true">
            <a:off x="4653671" y="3581400"/>
            <a:ext cx="1018926" cy="0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963420" y="2842701"/>
            <a:ext cx="926995" cy="950764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 rot="0">
            <a:off x="1000125" y="914400"/>
            <a:ext cx="982659" cy="957751"/>
            <a:chOff x="0" y="0"/>
            <a:chExt cx="286166" cy="27891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710734"/>
            <a:ext cx="11095547" cy="1526837"/>
            <a:chOff x="0" y="0"/>
            <a:chExt cx="2922284" cy="4021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2284" cy="402130"/>
            </a:xfrm>
            <a:custGeom>
              <a:avLst/>
              <a:gdLst/>
              <a:ahLst/>
              <a:cxnLst/>
              <a:rect r="r" b="b" t="t" l="l"/>
              <a:pathLst>
                <a:path h="402130" w="2922284">
                  <a:moveTo>
                    <a:pt x="27910" y="0"/>
                  </a:moveTo>
                  <a:lnTo>
                    <a:pt x="2894374" y="0"/>
                  </a:lnTo>
                  <a:cubicBezTo>
                    <a:pt x="2901776" y="0"/>
                    <a:pt x="2908875" y="2941"/>
                    <a:pt x="2914109" y="8175"/>
                  </a:cubicBezTo>
                  <a:cubicBezTo>
                    <a:pt x="2919344" y="13409"/>
                    <a:pt x="2922284" y="20508"/>
                    <a:pt x="2922284" y="27910"/>
                  </a:cubicBezTo>
                  <a:lnTo>
                    <a:pt x="2922284" y="374220"/>
                  </a:lnTo>
                  <a:cubicBezTo>
                    <a:pt x="2922284" y="389634"/>
                    <a:pt x="2909788" y="402130"/>
                    <a:pt x="2894374" y="402130"/>
                  </a:cubicBezTo>
                  <a:lnTo>
                    <a:pt x="27910" y="402130"/>
                  </a:lnTo>
                  <a:cubicBezTo>
                    <a:pt x="12496" y="402130"/>
                    <a:pt x="0" y="389634"/>
                    <a:pt x="0" y="374220"/>
                  </a:cubicBezTo>
                  <a:lnTo>
                    <a:pt x="0" y="27910"/>
                  </a:lnTo>
                  <a:cubicBezTo>
                    <a:pt x="0" y="12496"/>
                    <a:pt x="12496" y="0"/>
                    <a:pt x="27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22284" cy="44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475332"/>
            <a:ext cx="11095547" cy="1526837"/>
            <a:chOff x="0" y="0"/>
            <a:chExt cx="2922284" cy="4021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22284" cy="402130"/>
            </a:xfrm>
            <a:custGeom>
              <a:avLst/>
              <a:gdLst/>
              <a:ahLst/>
              <a:cxnLst/>
              <a:rect r="r" b="b" t="t" l="l"/>
              <a:pathLst>
                <a:path h="402130" w="2922284">
                  <a:moveTo>
                    <a:pt x="27910" y="0"/>
                  </a:moveTo>
                  <a:lnTo>
                    <a:pt x="2894374" y="0"/>
                  </a:lnTo>
                  <a:cubicBezTo>
                    <a:pt x="2901776" y="0"/>
                    <a:pt x="2908875" y="2941"/>
                    <a:pt x="2914109" y="8175"/>
                  </a:cubicBezTo>
                  <a:cubicBezTo>
                    <a:pt x="2919344" y="13409"/>
                    <a:pt x="2922284" y="20508"/>
                    <a:pt x="2922284" y="27910"/>
                  </a:cubicBezTo>
                  <a:lnTo>
                    <a:pt x="2922284" y="374220"/>
                  </a:lnTo>
                  <a:cubicBezTo>
                    <a:pt x="2922284" y="389634"/>
                    <a:pt x="2909788" y="402130"/>
                    <a:pt x="2894374" y="402130"/>
                  </a:cubicBezTo>
                  <a:lnTo>
                    <a:pt x="27910" y="402130"/>
                  </a:lnTo>
                  <a:cubicBezTo>
                    <a:pt x="12496" y="402130"/>
                    <a:pt x="0" y="389634"/>
                    <a:pt x="0" y="374220"/>
                  </a:cubicBezTo>
                  <a:lnTo>
                    <a:pt x="0" y="27910"/>
                  </a:lnTo>
                  <a:cubicBezTo>
                    <a:pt x="0" y="12496"/>
                    <a:pt x="12496" y="0"/>
                    <a:pt x="27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922284" cy="44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45896" y="2710734"/>
            <a:ext cx="4051504" cy="1526837"/>
            <a:chOff x="0" y="0"/>
            <a:chExt cx="1067063" cy="4021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063" cy="402130"/>
            </a:xfrm>
            <a:custGeom>
              <a:avLst/>
              <a:gdLst/>
              <a:ahLst/>
              <a:cxnLst/>
              <a:rect r="r" b="b" t="t" l="l"/>
              <a:pathLst>
                <a:path h="402130" w="1067063">
                  <a:moveTo>
                    <a:pt x="76435" y="0"/>
                  </a:moveTo>
                  <a:lnTo>
                    <a:pt x="990628" y="0"/>
                  </a:lnTo>
                  <a:cubicBezTo>
                    <a:pt x="1032842" y="0"/>
                    <a:pt x="1067063" y="34221"/>
                    <a:pt x="1067063" y="76435"/>
                  </a:cubicBezTo>
                  <a:lnTo>
                    <a:pt x="1067063" y="325695"/>
                  </a:lnTo>
                  <a:cubicBezTo>
                    <a:pt x="1067063" y="367909"/>
                    <a:pt x="1032842" y="402130"/>
                    <a:pt x="990628" y="402130"/>
                  </a:cubicBezTo>
                  <a:lnTo>
                    <a:pt x="76435" y="402130"/>
                  </a:lnTo>
                  <a:cubicBezTo>
                    <a:pt x="34221" y="402130"/>
                    <a:pt x="0" y="367909"/>
                    <a:pt x="0" y="325695"/>
                  </a:cubicBezTo>
                  <a:lnTo>
                    <a:pt x="0" y="76435"/>
                  </a:lnTo>
                  <a:cubicBezTo>
                    <a:pt x="0" y="34221"/>
                    <a:pt x="34221" y="0"/>
                    <a:pt x="76435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67063" cy="44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  <a:r>
                <a:rPr lang="en-US" sz="170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여기에 항목을 입력해주세요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245896" y="4475332"/>
            <a:ext cx="4051504" cy="1526837"/>
            <a:chOff x="0" y="0"/>
            <a:chExt cx="1067063" cy="4021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67063" cy="402130"/>
            </a:xfrm>
            <a:custGeom>
              <a:avLst/>
              <a:gdLst/>
              <a:ahLst/>
              <a:cxnLst/>
              <a:rect r="r" b="b" t="t" l="l"/>
              <a:pathLst>
                <a:path h="402130" w="1067063">
                  <a:moveTo>
                    <a:pt x="76435" y="0"/>
                  </a:moveTo>
                  <a:lnTo>
                    <a:pt x="990628" y="0"/>
                  </a:lnTo>
                  <a:cubicBezTo>
                    <a:pt x="1032842" y="0"/>
                    <a:pt x="1067063" y="34221"/>
                    <a:pt x="1067063" y="76435"/>
                  </a:cubicBezTo>
                  <a:lnTo>
                    <a:pt x="1067063" y="325695"/>
                  </a:lnTo>
                  <a:cubicBezTo>
                    <a:pt x="1067063" y="367909"/>
                    <a:pt x="1032842" y="402130"/>
                    <a:pt x="990628" y="402130"/>
                  </a:cubicBezTo>
                  <a:lnTo>
                    <a:pt x="76435" y="402130"/>
                  </a:lnTo>
                  <a:cubicBezTo>
                    <a:pt x="34221" y="402130"/>
                    <a:pt x="0" y="367909"/>
                    <a:pt x="0" y="325695"/>
                  </a:cubicBezTo>
                  <a:lnTo>
                    <a:pt x="0" y="76435"/>
                  </a:lnTo>
                  <a:cubicBezTo>
                    <a:pt x="0" y="34221"/>
                    <a:pt x="34221" y="0"/>
                    <a:pt x="76435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67063" cy="44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  <a:r>
                <a:rPr lang="en-US" sz="170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여기에 항목을 입력해주세요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557777" y="3312323"/>
            <a:ext cx="216489" cy="323657"/>
          </a:xfrm>
          <a:custGeom>
            <a:avLst/>
            <a:gdLst/>
            <a:ahLst/>
            <a:cxnLst/>
            <a:rect r="r" b="b" t="t" l="l"/>
            <a:pathLst>
              <a:path h="323657" w="216489">
                <a:moveTo>
                  <a:pt x="0" y="0"/>
                </a:moveTo>
                <a:lnTo>
                  <a:pt x="216489" y="0"/>
                </a:lnTo>
                <a:lnTo>
                  <a:pt x="216489" y="323658"/>
                </a:lnTo>
                <a:lnTo>
                  <a:pt x="0" y="32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557777" y="5076921"/>
            <a:ext cx="216489" cy="323657"/>
          </a:xfrm>
          <a:custGeom>
            <a:avLst/>
            <a:gdLst/>
            <a:ahLst/>
            <a:cxnLst/>
            <a:rect r="r" b="b" t="t" l="l"/>
            <a:pathLst>
              <a:path h="323657" w="216489">
                <a:moveTo>
                  <a:pt x="0" y="0"/>
                </a:moveTo>
                <a:lnTo>
                  <a:pt x="216489" y="0"/>
                </a:lnTo>
                <a:lnTo>
                  <a:pt x="216489" y="323658"/>
                </a:lnTo>
                <a:lnTo>
                  <a:pt x="0" y="32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28700" y="6239930"/>
            <a:ext cx="11095547" cy="1526837"/>
            <a:chOff x="0" y="0"/>
            <a:chExt cx="2922284" cy="4021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22284" cy="402130"/>
            </a:xfrm>
            <a:custGeom>
              <a:avLst/>
              <a:gdLst/>
              <a:ahLst/>
              <a:cxnLst/>
              <a:rect r="r" b="b" t="t" l="l"/>
              <a:pathLst>
                <a:path h="402130" w="2922284">
                  <a:moveTo>
                    <a:pt x="27910" y="0"/>
                  </a:moveTo>
                  <a:lnTo>
                    <a:pt x="2894374" y="0"/>
                  </a:lnTo>
                  <a:cubicBezTo>
                    <a:pt x="2901776" y="0"/>
                    <a:pt x="2908875" y="2941"/>
                    <a:pt x="2914109" y="8175"/>
                  </a:cubicBezTo>
                  <a:cubicBezTo>
                    <a:pt x="2919344" y="13409"/>
                    <a:pt x="2922284" y="20508"/>
                    <a:pt x="2922284" y="27910"/>
                  </a:cubicBezTo>
                  <a:lnTo>
                    <a:pt x="2922284" y="374220"/>
                  </a:lnTo>
                  <a:cubicBezTo>
                    <a:pt x="2922284" y="389634"/>
                    <a:pt x="2909788" y="402130"/>
                    <a:pt x="2894374" y="402130"/>
                  </a:cubicBezTo>
                  <a:lnTo>
                    <a:pt x="27910" y="402130"/>
                  </a:lnTo>
                  <a:cubicBezTo>
                    <a:pt x="12496" y="402130"/>
                    <a:pt x="0" y="389634"/>
                    <a:pt x="0" y="374220"/>
                  </a:cubicBezTo>
                  <a:lnTo>
                    <a:pt x="0" y="27910"/>
                  </a:lnTo>
                  <a:cubicBezTo>
                    <a:pt x="0" y="12496"/>
                    <a:pt x="12496" y="0"/>
                    <a:pt x="27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922284" cy="44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245896" y="6239930"/>
            <a:ext cx="4051504" cy="1526837"/>
            <a:chOff x="0" y="0"/>
            <a:chExt cx="1067063" cy="4021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67063" cy="402130"/>
            </a:xfrm>
            <a:custGeom>
              <a:avLst/>
              <a:gdLst/>
              <a:ahLst/>
              <a:cxnLst/>
              <a:rect r="r" b="b" t="t" l="l"/>
              <a:pathLst>
                <a:path h="402130" w="1067063">
                  <a:moveTo>
                    <a:pt x="76435" y="0"/>
                  </a:moveTo>
                  <a:lnTo>
                    <a:pt x="990628" y="0"/>
                  </a:lnTo>
                  <a:cubicBezTo>
                    <a:pt x="1032842" y="0"/>
                    <a:pt x="1067063" y="34221"/>
                    <a:pt x="1067063" y="76435"/>
                  </a:cubicBezTo>
                  <a:lnTo>
                    <a:pt x="1067063" y="325695"/>
                  </a:lnTo>
                  <a:cubicBezTo>
                    <a:pt x="1067063" y="367909"/>
                    <a:pt x="1032842" y="402130"/>
                    <a:pt x="990628" y="402130"/>
                  </a:cubicBezTo>
                  <a:lnTo>
                    <a:pt x="76435" y="402130"/>
                  </a:lnTo>
                  <a:cubicBezTo>
                    <a:pt x="34221" y="402130"/>
                    <a:pt x="0" y="367909"/>
                    <a:pt x="0" y="325695"/>
                  </a:cubicBezTo>
                  <a:lnTo>
                    <a:pt x="0" y="76435"/>
                  </a:lnTo>
                  <a:cubicBezTo>
                    <a:pt x="0" y="34221"/>
                    <a:pt x="34221" y="0"/>
                    <a:pt x="76435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67063" cy="44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  <a:r>
                <a:rPr lang="en-US" sz="170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여기에 항목을 입력해주세요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2557777" y="6841519"/>
            <a:ext cx="216489" cy="323657"/>
          </a:xfrm>
          <a:custGeom>
            <a:avLst/>
            <a:gdLst/>
            <a:ahLst/>
            <a:cxnLst/>
            <a:rect r="r" b="b" t="t" l="l"/>
            <a:pathLst>
              <a:path h="323657" w="216489">
                <a:moveTo>
                  <a:pt x="0" y="0"/>
                </a:moveTo>
                <a:lnTo>
                  <a:pt x="216489" y="0"/>
                </a:lnTo>
                <a:lnTo>
                  <a:pt x="216489" y="323658"/>
                </a:lnTo>
                <a:lnTo>
                  <a:pt x="0" y="32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00125" y="8931050"/>
            <a:ext cx="13173075" cy="654500"/>
            <a:chOff x="0" y="0"/>
            <a:chExt cx="4202099" cy="2087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202099" cy="208780"/>
            </a:xfrm>
            <a:custGeom>
              <a:avLst/>
              <a:gdLst/>
              <a:ahLst/>
              <a:cxnLst/>
              <a:rect r="r" b="b" t="t" l="l"/>
              <a:pathLst>
                <a:path h="208780" w="4202099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353381" y="8931050"/>
            <a:ext cx="2905919" cy="654500"/>
            <a:chOff x="0" y="0"/>
            <a:chExt cx="926963" cy="2087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26963" cy="208780"/>
            </a:xfrm>
            <a:custGeom>
              <a:avLst/>
              <a:gdLst/>
              <a:ahLst/>
              <a:cxnLst/>
              <a:rect r="r" b="b" t="t" l="l"/>
              <a:pathLst>
                <a:path h="208780" w="926963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 marL="0" indent="0" lvl="0">
                <a:lnSpc>
                  <a:spcPts val="176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107715" y="3071672"/>
            <a:ext cx="7949663" cy="7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07715" y="4836270"/>
            <a:ext cx="7949663" cy="7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</a:t>
            </a: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242463" y="921028"/>
            <a:ext cx="3075236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서비스 소개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57618" y="2969907"/>
            <a:ext cx="62679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0"/>
              </a:lnSpc>
              <a:spcBef>
                <a:spcPct val="0"/>
              </a:spcBef>
            </a:pPr>
            <a:r>
              <a:rPr lang="en-US" sz="5000" spc="40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05863" y="4734505"/>
            <a:ext cx="73030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0"/>
              </a:lnSpc>
              <a:spcBef>
                <a:spcPct val="0"/>
              </a:spcBef>
            </a:pPr>
            <a:r>
              <a:rPr lang="en-US" sz="5000" spc="40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107715" y="6600868"/>
            <a:ext cx="7949663" cy="7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</a:t>
            </a: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05863" y="6499103"/>
            <a:ext cx="73030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0"/>
              </a:lnSpc>
              <a:spcBef>
                <a:spcPct val="0"/>
              </a:spcBef>
            </a:pPr>
            <a:r>
              <a:rPr lang="en-US" sz="5000" spc="40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000125" y="914400"/>
            <a:ext cx="982659" cy="957751"/>
            <a:chOff x="0" y="0"/>
            <a:chExt cx="286166" cy="27891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341237" y="7887362"/>
            <a:ext cx="23541974" cy="0"/>
          </a:xfrm>
          <a:prstGeom prst="line">
            <a:avLst/>
          </a:prstGeom>
          <a:ln cap="flat" w="19050">
            <a:solidFill>
              <a:srgbClr val="211F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64009" y="4710410"/>
            <a:ext cx="3766791" cy="2393930"/>
            <a:chOff x="0" y="0"/>
            <a:chExt cx="859349" cy="5461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59349" cy="546147"/>
            </a:xfrm>
            <a:custGeom>
              <a:avLst/>
              <a:gdLst/>
              <a:ahLst/>
              <a:cxnLst/>
              <a:rect r="r" b="b" t="t" l="l"/>
              <a:pathLst>
                <a:path h="546147" w="859349">
                  <a:moveTo>
                    <a:pt x="82212" y="0"/>
                  </a:moveTo>
                  <a:lnTo>
                    <a:pt x="777136" y="0"/>
                  </a:lnTo>
                  <a:cubicBezTo>
                    <a:pt x="798940" y="0"/>
                    <a:pt x="819851" y="8662"/>
                    <a:pt x="835269" y="24079"/>
                  </a:cubicBezTo>
                  <a:cubicBezTo>
                    <a:pt x="850687" y="39497"/>
                    <a:pt x="859349" y="60408"/>
                    <a:pt x="859349" y="82212"/>
                  </a:cubicBezTo>
                  <a:lnTo>
                    <a:pt x="859349" y="463934"/>
                  </a:lnTo>
                  <a:cubicBezTo>
                    <a:pt x="859349" y="509339"/>
                    <a:pt x="822541" y="546147"/>
                    <a:pt x="777136" y="546147"/>
                  </a:cubicBezTo>
                  <a:lnTo>
                    <a:pt x="82212" y="546147"/>
                  </a:lnTo>
                  <a:cubicBezTo>
                    <a:pt x="36808" y="546147"/>
                    <a:pt x="0" y="509339"/>
                    <a:pt x="0" y="463934"/>
                  </a:cubicBezTo>
                  <a:lnTo>
                    <a:pt x="0" y="82212"/>
                  </a:lnTo>
                  <a:cubicBezTo>
                    <a:pt x="0" y="60408"/>
                    <a:pt x="8662" y="39497"/>
                    <a:pt x="24079" y="24079"/>
                  </a:cubicBezTo>
                  <a:cubicBezTo>
                    <a:pt x="39497" y="8662"/>
                    <a:pt x="60408" y="0"/>
                    <a:pt x="8221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59349" cy="584247"/>
            </a:xfrm>
            <a:prstGeom prst="rect">
              <a:avLst/>
            </a:prstGeom>
          </p:spPr>
          <p:txBody>
            <a:bodyPr anchor="ctr" rtlCol="false" tIns="58646" lIns="58646" bIns="58646" rIns="58646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95073" y="4710410"/>
            <a:ext cx="3766791" cy="2393930"/>
            <a:chOff x="0" y="0"/>
            <a:chExt cx="859349" cy="5461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9349" cy="546147"/>
            </a:xfrm>
            <a:custGeom>
              <a:avLst/>
              <a:gdLst/>
              <a:ahLst/>
              <a:cxnLst/>
              <a:rect r="r" b="b" t="t" l="l"/>
              <a:pathLst>
                <a:path h="546147" w="859349">
                  <a:moveTo>
                    <a:pt x="82212" y="0"/>
                  </a:moveTo>
                  <a:lnTo>
                    <a:pt x="777136" y="0"/>
                  </a:lnTo>
                  <a:cubicBezTo>
                    <a:pt x="798940" y="0"/>
                    <a:pt x="819851" y="8662"/>
                    <a:pt x="835269" y="24079"/>
                  </a:cubicBezTo>
                  <a:cubicBezTo>
                    <a:pt x="850687" y="39497"/>
                    <a:pt x="859349" y="60408"/>
                    <a:pt x="859349" y="82212"/>
                  </a:cubicBezTo>
                  <a:lnTo>
                    <a:pt x="859349" y="463934"/>
                  </a:lnTo>
                  <a:cubicBezTo>
                    <a:pt x="859349" y="509339"/>
                    <a:pt x="822541" y="546147"/>
                    <a:pt x="777136" y="546147"/>
                  </a:cubicBezTo>
                  <a:lnTo>
                    <a:pt x="82212" y="546147"/>
                  </a:lnTo>
                  <a:cubicBezTo>
                    <a:pt x="36808" y="546147"/>
                    <a:pt x="0" y="509339"/>
                    <a:pt x="0" y="463934"/>
                  </a:cubicBezTo>
                  <a:lnTo>
                    <a:pt x="0" y="82212"/>
                  </a:lnTo>
                  <a:cubicBezTo>
                    <a:pt x="0" y="60408"/>
                    <a:pt x="8662" y="39497"/>
                    <a:pt x="24079" y="24079"/>
                  </a:cubicBezTo>
                  <a:cubicBezTo>
                    <a:pt x="39497" y="8662"/>
                    <a:pt x="60408" y="0"/>
                    <a:pt x="8221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59349" cy="584247"/>
            </a:xfrm>
            <a:prstGeom prst="rect">
              <a:avLst/>
            </a:prstGeom>
          </p:spPr>
          <p:txBody>
            <a:bodyPr anchor="ctr" rtlCol="false" tIns="58646" lIns="58646" bIns="58646" rIns="58646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856226" y="7086742"/>
            <a:ext cx="182357" cy="876819"/>
            <a:chOff x="0" y="0"/>
            <a:chExt cx="243143" cy="1169092"/>
          </a:xfrm>
        </p:grpSpPr>
        <p:sp>
          <p:nvSpPr>
            <p:cNvPr name="AutoShape 10" id="10"/>
            <p:cNvSpPr/>
            <p:nvPr/>
          </p:nvSpPr>
          <p:spPr>
            <a:xfrm flipH="true">
              <a:off x="121571" y="0"/>
              <a:ext cx="0" cy="1062182"/>
            </a:xfrm>
            <a:prstGeom prst="line">
              <a:avLst/>
            </a:prstGeom>
            <a:ln cap="flat" w="25400">
              <a:solidFill>
                <a:srgbClr val="211F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1" id="11"/>
            <p:cNvGrpSpPr/>
            <p:nvPr/>
          </p:nvGrpSpPr>
          <p:grpSpPr>
            <a:xfrm rot="0">
              <a:off x="0" y="925949"/>
              <a:ext cx="243143" cy="243143"/>
              <a:chOff x="0" y="0"/>
              <a:chExt cx="48028" cy="4802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8028" cy="48028"/>
              </a:xfrm>
              <a:custGeom>
                <a:avLst/>
                <a:gdLst/>
                <a:ahLst/>
                <a:cxnLst/>
                <a:rect r="r" b="b" t="t" l="l"/>
                <a:pathLst>
                  <a:path h="48028" w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16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6987290" y="7075746"/>
            <a:ext cx="182357" cy="887815"/>
            <a:chOff x="0" y="0"/>
            <a:chExt cx="243143" cy="1183754"/>
          </a:xfrm>
        </p:grpSpPr>
        <p:sp>
          <p:nvSpPr>
            <p:cNvPr name="AutoShape 15" id="15"/>
            <p:cNvSpPr/>
            <p:nvPr/>
          </p:nvSpPr>
          <p:spPr>
            <a:xfrm flipH="true">
              <a:off x="121571" y="0"/>
              <a:ext cx="0" cy="1062182"/>
            </a:xfrm>
            <a:prstGeom prst="line">
              <a:avLst/>
            </a:prstGeom>
            <a:ln cap="flat" w="25400">
              <a:solidFill>
                <a:srgbClr val="211F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6" id="16"/>
            <p:cNvGrpSpPr/>
            <p:nvPr/>
          </p:nvGrpSpPr>
          <p:grpSpPr>
            <a:xfrm rot="0">
              <a:off x="0" y="940611"/>
              <a:ext cx="243143" cy="243143"/>
              <a:chOff x="0" y="0"/>
              <a:chExt cx="48028" cy="4802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48028" cy="48028"/>
              </a:xfrm>
              <a:custGeom>
                <a:avLst/>
                <a:gdLst/>
                <a:ahLst/>
                <a:cxnLst/>
                <a:rect r="r" b="b" t="t" l="l"/>
                <a:pathLst>
                  <a:path h="48028" w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16"/>
                  </a:lnSpc>
                </a:pPr>
              </a:p>
            </p:txBody>
          </p:sp>
        </p:grpSp>
      </p:grpSp>
      <p:sp>
        <p:nvSpPr>
          <p:cNvPr name="TextBox 19" id="19"/>
          <p:cNvSpPr txBox="true"/>
          <p:nvPr/>
        </p:nvSpPr>
        <p:spPr>
          <a:xfrm rot="0">
            <a:off x="2242463" y="921028"/>
            <a:ext cx="3494484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사업운영계획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1524" y="5622510"/>
            <a:ext cx="2737645" cy="1005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03"/>
              </a:lnSpc>
            </a:pPr>
            <a:r>
              <a:rPr lang="en-US" sz="159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72588" y="5622510"/>
            <a:ext cx="2737645" cy="1005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03"/>
              </a:lnSpc>
            </a:pPr>
            <a:r>
              <a:rPr lang="en-US" sz="159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79253" y="5093095"/>
            <a:ext cx="1736303" cy="400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PROCESS 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182114" y="5093095"/>
            <a:ext cx="1792709" cy="400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PROCESS 2₩₩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1121539" y="7075746"/>
            <a:ext cx="182357" cy="887815"/>
            <a:chOff x="0" y="0"/>
            <a:chExt cx="243143" cy="1183754"/>
          </a:xfrm>
        </p:grpSpPr>
        <p:sp>
          <p:nvSpPr>
            <p:cNvPr name="AutoShape 25" id="25"/>
            <p:cNvSpPr/>
            <p:nvPr/>
          </p:nvSpPr>
          <p:spPr>
            <a:xfrm>
              <a:off x="121571" y="0"/>
              <a:ext cx="0" cy="1062182"/>
            </a:xfrm>
            <a:prstGeom prst="line">
              <a:avLst/>
            </a:prstGeom>
            <a:ln cap="flat" w="25400">
              <a:solidFill>
                <a:srgbClr val="211F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6" id="26"/>
            <p:cNvGrpSpPr/>
            <p:nvPr/>
          </p:nvGrpSpPr>
          <p:grpSpPr>
            <a:xfrm rot="0">
              <a:off x="0" y="940611"/>
              <a:ext cx="243143" cy="243143"/>
              <a:chOff x="0" y="0"/>
              <a:chExt cx="48028" cy="4802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48028" cy="48028"/>
              </a:xfrm>
              <a:custGeom>
                <a:avLst/>
                <a:gdLst/>
                <a:ahLst/>
                <a:cxnLst/>
                <a:rect r="r" b="b" t="t" l="l"/>
                <a:pathLst>
                  <a:path h="48028" w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16"/>
                  </a:lnSpc>
                </a:pPr>
              </a:p>
            </p:txBody>
          </p:sp>
        </p:grpSp>
      </p:grpSp>
      <p:grpSp>
        <p:nvGrpSpPr>
          <p:cNvPr name="Group 29" id="29"/>
          <p:cNvGrpSpPr/>
          <p:nvPr/>
        </p:nvGrpSpPr>
        <p:grpSpPr>
          <a:xfrm rot="0">
            <a:off x="15224735" y="7075746"/>
            <a:ext cx="182357" cy="887815"/>
            <a:chOff x="0" y="0"/>
            <a:chExt cx="243143" cy="1183754"/>
          </a:xfrm>
        </p:grpSpPr>
        <p:sp>
          <p:nvSpPr>
            <p:cNvPr name="AutoShape 30" id="30"/>
            <p:cNvSpPr/>
            <p:nvPr/>
          </p:nvSpPr>
          <p:spPr>
            <a:xfrm>
              <a:off x="121571" y="0"/>
              <a:ext cx="0" cy="1062182"/>
            </a:xfrm>
            <a:prstGeom prst="line">
              <a:avLst/>
            </a:prstGeom>
            <a:ln cap="flat" w="25400">
              <a:solidFill>
                <a:srgbClr val="211F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1" id="31"/>
            <p:cNvGrpSpPr/>
            <p:nvPr/>
          </p:nvGrpSpPr>
          <p:grpSpPr>
            <a:xfrm rot="0">
              <a:off x="0" y="940611"/>
              <a:ext cx="243143" cy="243143"/>
              <a:chOff x="0" y="0"/>
              <a:chExt cx="48028" cy="48028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48028" cy="48028"/>
              </a:xfrm>
              <a:custGeom>
                <a:avLst/>
                <a:gdLst/>
                <a:ahLst/>
                <a:cxnLst/>
                <a:rect r="r" b="b" t="t" l="l"/>
                <a:pathLst>
                  <a:path h="48028" w="48028">
                    <a:moveTo>
                      <a:pt x="24014" y="0"/>
                    </a:moveTo>
                    <a:lnTo>
                      <a:pt x="24014" y="0"/>
                    </a:lnTo>
                    <a:cubicBezTo>
                      <a:pt x="37277" y="0"/>
                      <a:pt x="48028" y="10751"/>
                      <a:pt x="48028" y="24014"/>
                    </a:cubicBezTo>
                    <a:lnTo>
                      <a:pt x="48028" y="24014"/>
                    </a:lnTo>
                    <a:cubicBezTo>
                      <a:pt x="48028" y="30383"/>
                      <a:pt x="45498" y="36491"/>
                      <a:pt x="40995" y="40995"/>
                    </a:cubicBezTo>
                    <a:cubicBezTo>
                      <a:pt x="36491" y="45498"/>
                      <a:pt x="30383" y="48028"/>
                      <a:pt x="24014" y="48028"/>
                    </a:cubicBezTo>
                    <a:lnTo>
                      <a:pt x="24014" y="48028"/>
                    </a:lnTo>
                    <a:cubicBezTo>
                      <a:pt x="17645" y="48028"/>
                      <a:pt x="11537" y="45498"/>
                      <a:pt x="7034" y="40995"/>
                    </a:cubicBezTo>
                    <a:cubicBezTo>
                      <a:pt x="2530" y="36491"/>
                      <a:pt x="0" y="30383"/>
                      <a:pt x="0" y="24014"/>
                    </a:cubicBezTo>
                    <a:lnTo>
                      <a:pt x="0" y="24014"/>
                    </a:lnTo>
                    <a:cubicBezTo>
                      <a:pt x="0" y="17645"/>
                      <a:pt x="2530" y="11537"/>
                      <a:pt x="7034" y="7034"/>
                    </a:cubicBezTo>
                    <a:cubicBezTo>
                      <a:pt x="11537" y="2530"/>
                      <a:pt x="17645" y="0"/>
                      <a:pt x="24014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48028" cy="861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16"/>
                  </a:lnSpc>
                </a:pPr>
              </a:p>
            </p:txBody>
          </p:sp>
        </p:grpSp>
      </p:grpSp>
      <p:sp>
        <p:nvSpPr>
          <p:cNvPr name="TextBox 34" id="34"/>
          <p:cNvSpPr txBox="true"/>
          <p:nvPr/>
        </p:nvSpPr>
        <p:spPr>
          <a:xfrm rot="0">
            <a:off x="6210689" y="2504844"/>
            <a:ext cx="5785768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여기에 주제를 입력하세요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199186" y="3358731"/>
            <a:ext cx="7889628" cy="35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9326136" y="4710410"/>
            <a:ext cx="3766791" cy="2393930"/>
            <a:chOff x="0" y="0"/>
            <a:chExt cx="859349" cy="54614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59349" cy="546147"/>
            </a:xfrm>
            <a:custGeom>
              <a:avLst/>
              <a:gdLst/>
              <a:ahLst/>
              <a:cxnLst/>
              <a:rect r="r" b="b" t="t" l="l"/>
              <a:pathLst>
                <a:path h="546147" w="859349">
                  <a:moveTo>
                    <a:pt x="82212" y="0"/>
                  </a:moveTo>
                  <a:lnTo>
                    <a:pt x="777136" y="0"/>
                  </a:lnTo>
                  <a:cubicBezTo>
                    <a:pt x="798940" y="0"/>
                    <a:pt x="819851" y="8662"/>
                    <a:pt x="835269" y="24079"/>
                  </a:cubicBezTo>
                  <a:cubicBezTo>
                    <a:pt x="850687" y="39497"/>
                    <a:pt x="859349" y="60408"/>
                    <a:pt x="859349" y="82212"/>
                  </a:cubicBezTo>
                  <a:lnTo>
                    <a:pt x="859349" y="463934"/>
                  </a:lnTo>
                  <a:cubicBezTo>
                    <a:pt x="859349" y="509339"/>
                    <a:pt x="822541" y="546147"/>
                    <a:pt x="777136" y="546147"/>
                  </a:cubicBezTo>
                  <a:lnTo>
                    <a:pt x="82212" y="546147"/>
                  </a:lnTo>
                  <a:cubicBezTo>
                    <a:pt x="36808" y="546147"/>
                    <a:pt x="0" y="509339"/>
                    <a:pt x="0" y="463934"/>
                  </a:cubicBezTo>
                  <a:lnTo>
                    <a:pt x="0" y="82212"/>
                  </a:lnTo>
                  <a:cubicBezTo>
                    <a:pt x="0" y="60408"/>
                    <a:pt x="8662" y="39497"/>
                    <a:pt x="24079" y="24079"/>
                  </a:cubicBezTo>
                  <a:cubicBezTo>
                    <a:pt x="39497" y="8662"/>
                    <a:pt x="60408" y="0"/>
                    <a:pt x="8221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859349" cy="584247"/>
            </a:xfrm>
            <a:prstGeom prst="rect">
              <a:avLst/>
            </a:prstGeom>
          </p:spPr>
          <p:txBody>
            <a:bodyPr anchor="ctr" rtlCol="false" tIns="58646" lIns="58646" bIns="58646" rIns="58646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9803651" y="5622510"/>
            <a:ext cx="2737645" cy="1005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03"/>
              </a:lnSpc>
            </a:pPr>
            <a:r>
              <a:rPr lang="en-US" sz="159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310647" y="5093095"/>
            <a:ext cx="1797769" cy="400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PROCESS 3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3457199" y="4710410"/>
            <a:ext cx="3766791" cy="2393930"/>
            <a:chOff x="0" y="0"/>
            <a:chExt cx="859349" cy="54614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59349" cy="546147"/>
            </a:xfrm>
            <a:custGeom>
              <a:avLst/>
              <a:gdLst/>
              <a:ahLst/>
              <a:cxnLst/>
              <a:rect r="r" b="b" t="t" l="l"/>
              <a:pathLst>
                <a:path h="546147" w="859349">
                  <a:moveTo>
                    <a:pt x="82212" y="0"/>
                  </a:moveTo>
                  <a:lnTo>
                    <a:pt x="777136" y="0"/>
                  </a:lnTo>
                  <a:cubicBezTo>
                    <a:pt x="798940" y="0"/>
                    <a:pt x="819851" y="8662"/>
                    <a:pt x="835269" y="24079"/>
                  </a:cubicBezTo>
                  <a:cubicBezTo>
                    <a:pt x="850687" y="39497"/>
                    <a:pt x="859349" y="60408"/>
                    <a:pt x="859349" y="82212"/>
                  </a:cubicBezTo>
                  <a:lnTo>
                    <a:pt x="859349" y="463934"/>
                  </a:lnTo>
                  <a:cubicBezTo>
                    <a:pt x="859349" y="509339"/>
                    <a:pt x="822541" y="546147"/>
                    <a:pt x="777136" y="546147"/>
                  </a:cubicBezTo>
                  <a:lnTo>
                    <a:pt x="82212" y="546147"/>
                  </a:lnTo>
                  <a:cubicBezTo>
                    <a:pt x="36808" y="546147"/>
                    <a:pt x="0" y="509339"/>
                    <a:pt x="0" y="463934"/>
                  </a:cubicBezTo>
                  <a:lnTo>
                    <a:pt x="0" y="82212"/>
                  </a:lnTo>
                  <a:cubicBezTo>
                    <a:pt x="0" y="60408"/>
                    <a:pt x="8662" y="39497"/>
                    <a:pt x="24079" y="24079"/>
                  </a:cubicBezTo>
                  <a:cubicBezTo>
                    <a:pt x="39497" y="8662"/>
                    <a:pt x="60408" y="0"/>
                    <a:pt x="8221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859349" cy="584247"/>
            </a:xfrm>
            <a:prstGeom prst="rect">
              <a:avLst/>
            </a:prstGeom>
          </p:spPr>
          <p:txBody>
            <a:bodyPr anchor="ctr" rtlCol="false" tIns="58646" lIns="58646" bIns="58646" rIns="58646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3934714" y="5622510"/>
            <a:ext cx="2737645" cy="1005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03"/>
              </a:lnSpc>
            </a:pPr>
            <a:r>
              <a:rPr lang="en-US" sz="159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439627" y="5093095"/>
            <a:ext cx="1801937" cy="400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PROCESS 4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000125" y="914400"/>
            <a:ext cx="982659" cy="957751"/>
            <a:chOff x="0" y="0"/>
            <a:chExt cx="286166" cy="27891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05984"/>
            <a:ext cx="5278274" cy="2320973"/>
            <a:chOff x="0" y="0"/>
            <a:chExt cx="1390163" cy="6112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0163" cy="611285"/>
            </a:xfrm>
            <a:custGeom>
              <a:avLst/>
              <a:gdLst/>
              <a:ahLst/>
              <a:cxnLst/>
              <a:rect r="r" b="b" t="t" l="l"/>
              <a:pathLst>
                <a:path h="611285" w="1390163">
                  <a:moveTo>
                    <a:pt x="58670" y="0"/>
                  </a:moveTo>
                  <a:lnTo>
                    <a:pt x="1331493" y="0"/>
                  </a:lnTo>
                  <a:cubicBezTo>
                    <a:pt x="1363895" y="0"/>
                    <a:pt x="1390163" y="26267"/>
                    <a:pt x="1390163" y="58670"/>
                  </a:cubicBezTo>
                  <a:lnTo>
                    <a:pt x="1390163" y="552615"/>
                  </a:lnTo>
                  <a:cubicBezTo>
                    <a:pt x="1390163" y="568175"/>
                    <a:pt x="1383982" y="583098"/>
                    <a:pt x="1372979" y="594101"/>
                  </a:cubicBezTo>
                  <a:cubicBezTo>
                    <a:pt x="1361976" y="605104"/>
                    <a:pt x="1347053" y="611285"/>
                    <a:pt x="1331493" y="611285"/>
                  </a:cubicBezTo>
                  <a:lnTo>
                    <a:pt x="58670" y="611285"/>
                  </a:lnTo>
                  <a:cubicBezTo>
                    <a:pt x="43110" y="611285"/>
                    <a:pt x="28187" y="605104"/>
                    <a:pt x="17184" y="594101"/>
                  </a:cubicBezTo>
                  <a:cubicBezTo>
                    <a:pt x="6181" y="583098"/>
                    <a:pt x="0" y="568175"/>
                    <a:pt x="0" y="552615"/>
                  </a:cubicBezTo>
                  <a:lnTo>
                    <a:pt x="0" y="58670"/>
                  </a:lnTo>
                  <a:cubicBezTo>
                    <a:pt x="0" y="43110"/>
                    <a:pt x="6181" y="28187"/>
                    <a:pt x="17184" y="17184"/>
                  </a:cubicBezTo>
                  <a:cubicBezTo>
                    <a:pt x="28187" y="6181"/>
                    <a:pt x="43110" y="0"/>
                    <a:pt x="5867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90163" cy="649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04863" y="2805984"/>
            <a:ext cx="5278274" cy="2320973"/>
            <a:chOff x="0" y="0"/>
            <a:chExt cx="1390163" cy="6112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0163" cy="611285"/>
            </a:xfrm>
            <a:custGeom>
              <a:avLst/>
              <a:gdLst/>
              <a:ahLst/>
              <a:cxnLst/>
              <a:rect r="r" b="b" t="t" l="l"/>
              <a:pathLst>
                <a:path h="611285" w="1390163">
                  <a:moveTo>
                    <a:pt x="58670" y="0"/>
                  </a:moveTo>
                  <a:lnTo>
                    <a:pt x="1331493" y="0"/>
                  </a:lnTo>
                  <a:cubicBezTo>
                    <a:pt x="1363895" y="0"/>
                    <a:pt x="1390163" y="26267"/>
                    <a:pt x="1390163" y="58670"/>
                  </a:cubicBezTo>
                  <a:lnTo>
                    <a:pt x="1390163" y="552615"/>
                  </a:lnTo>
                  <a:cubicBezTo>
                    <a:pt x="1390163" y="568175"/>
                    <a:pt x="1383982" y="583098"/>
                    <a:pt x="1372979" y="594101"/>
                  </a:cubicBezTo>
                  <a:cubicBezTo>
                    <a:pt x="1361976" y="605104"/>
                    <a:pt x="1347053" y="611285"/>
                    <a:pt x="1331493" y="611285"/>
                  </a:cubicBezTo>
                  <a:lnTo>
                    <a:pt x="58670" y="611285"/>
                  </a:lnTo>
                  <a:cubicBezTo>
                    <a:pt x="43110" y="611285"/>
                    <a:pt x="28187" y="605104"/>
                    <a:pt x="17184" y="594101"/>
                  </a:cubicBezTo>
                  <a:cubicBezTo>
                    <a:pt x="6181" y="583098"/>
                    <a:pt x="0" y="568175"/>
                    <a:pt x="0" y="552615"/>
                  </a:cubicBezTo>
                  <a:lnTo>
                    <a:pt x="0" y="58670"/>
                  </a:lnTo>
                  <a:cubicBezTo>
                    <a:pt x="0" y="43110"/>
                    <a:pt x="6181" y="28187"/>
                    <a:pt x="17184" y="17184"/>
                  </a:cubicBezTo>
                  <a:cubicBezTo>
                    <a:pt x="28187" y="6181"/>
                    <a:pt x="43110" y="0"/>
                    <a:pt x="5867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90163" cy="649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79947" y="3182410"/>
            <a:ext cx="4175781" cy="147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</a:t>
            </a: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56109" y="3182410"/>
            <a:ext cx="4175781" cy="147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</a:t>
            </a: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42463" y="921028"/>
            <a:ext cx="3101355" cy="84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마케팅 전략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343818" y="6441016"/>
            <a:ext cx="7729611" cy="1276057"/>
            <a:chOff x="0" y="0"/>
            <a:chExt cx="2035782" cy="3360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5782" cy="336081"/>
            </a:xfrm>
            <a:custGeom>
              <a:avLst/>
              <a:gdLst/>
              <a:ahLst/>
              <a:cxnLst/>
              <a:rect r="r" b="b" t="t" l="l"/>
              <a:pathLst>
                <a:path h="336081" w="2035782">
                  <a:moveTo>
                    <a:pt x="40064" y="0"/>
                  </a:moveTo>
                  <a:lnTo>
                    <a:pt x="1995718" y="0"/>
                  </a:lnTo>
                  <a:cubicBezTo>
                    <a:pt x="2006344" y="0"/>
                    <a:pt x="2016534" y="4221"/>
                    <a:pt x="2024048" y="11734"/>
                  </a:cubicBezTo>
                  <a:cubicBezTo>
                    <a:pt x="2031561" y="19248"/>
                    <a:pt x="2035782" y="29438"/>
                    <a:pt x="2035782" y="40064"/>
                  </a:cubicBezTo>
                  <a:lnTo>
                    <a:pt x="2035782" y="296017"/>
                  </a:lnTo>
                  <a:cubicBezTo>
                    <a:pt x="2035782" y="306643"/>
                    <a:pt x="2031561" y="316833"/>
                    <a:pt x="2024048" y="324346"/>
                  </a:cubicBezTo>
                  <a:cubicBezTo>
                    <a:pt x="2016534" y="331860"/>
                    <a:pt x="2006344" y="336081"/>
                    <a:pt x="1995718" y="336081"/>
                  </a:cubicBezTo>
                  <a:lnTo>
                    <a:pt x="40064" y="336081"/>
                  </a:lnTo>
                  <a:cubicBezTo>
                    <a:pt x="29438" y="336081"/>
                    <a:pt x="19248" y="331860"/>
                    <a:pt x="11734" y="324346"/>
                  </a:cubicBezTo>
                  <a:cubicBezTo>
                    <a:pt x="4221" y="316833"/>
                    <a:pt x="0" y="306643"/>
                    <a:pt x="0" y="296017"/>
                  </a:cubicBezTo>
                  <a:lnTo>
                    <a:pt x="0" y="40064"/>
                  </a:lnTo>
                  <a:cubicBezTo>
                    <a:pt x="0" y="29438"/>
                    <a:pt x="4221" y="19248"/>
                    <a:pt x="11734" y="11734"/>
                  </a:cubicBezTo>
                  <a:cubicBezTo>
                    <a:pt x="19248" y="4221"/>
                    <a:pt x="29438" y="0"/>
                    <a:pt x="40064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035782" cy="393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00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여기에 내용을 입력해주세요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5400000">
            <a:off x="9003605" y="5472763"/>
            <a:ext cx="429086" cy="641496"/>
          </a:xfrm>
          <a:custGeom>
            <a:avLst/>
            <a:gdLst/>
            <a:ahLst/>
            <a:cxnLst/>
            <a:rect r="r" b="b" t="t" l="l"/>
            <a:pathLst>
              <a:path h="641496" w="429086">
                <a:moveTo>
                  <a:pt x="0" y="0"/>
                </a:moveTo>
                <a:lnTo>
                  <a:pt x="429086" y="0"/>
                </a:lnTo>
                <a:lnTo>
                  <a:pt x="429086" y="641497"/>
                </a:lnTo>
                <a:lnTo>
                  <a:pt x="0" y="641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00125" y="8931050"/>
            <a:ext cx="13173075" cy="654500"/>
            <a:chOff x="0" y="0"/>
            <a:chExt cx="4202099" cy="2087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02099" cy="208780"/>
            </a:xfrm>
            <a:custGeom>
              <a:avLst/>
              <a:gdLst/>
              <a:ahLst/>
              <a:cxnLst/>
              <a:rect r="r" b="b" t="t" l="l"/>
              <a:pathLst>
                <a:path h="208780" w="4202099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353381" y="8931050"/>
            <a:ext cx="2905919" cy="654500"/>
            <a:chOff x="0" y="0"/>
            <a:chExt cx="926963" cy="20878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26963" cy="208780"/>
            </a:xfrm>
            <a:custGeom>
              <a:avLst/>
              <a:gdLst/>
              <a:ahLst/>
              <a:cxnLst/>
              <a:rect r="r" b="b" t="t" l="l"/>
              <a:pathLst>
                <a:path h="208780" w="926963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 marL="0" indent="0" lvl="0">
                <a:lnSpc>
                  <a:spcPts val="17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981026" y="2805984"/>
            <a:ext cx="5278274" cy="2320973"/>
            <a:chOff x="0" y="0"/>
            <a:chExt cx="1390163" cy="61128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90163" cy="611285"/>
            </a:xfrm>
            <a:custGeom>
              <a:avLst/>
              <a:gdLst/>
              <a:ahLst/>
              <a:cxnLst/>
              <a:rect r="r" b="b" t="t" l="l"/>
              <a:pathLst>
                <a:path h="611285" w="1390163">
                  <a:moveTo>
                    <a:pt x="58670" y="0"/>
                  </a:moveTo>
                  <a:lnTo>
                    <a:pt x="1331493" y="0"/>
                  </a:lnTo>
                  <a:cubicBezTo>
                    <a:pt x="1363895" y="0"/>
                    <a:pt x="1390163" y="26267"/>
                    <a:pt x="1390163" y="58670"/>
                  </a:cubicBezTo>
                  <a:lnTo>
                    <a:pt x="1390163" y="552615"/>
                  </a:lnTo>
                  <a:cubicBezTo>
                    <a:pt x="1390163" y="568175"/>
                    <a:pt x="1383982" y="583098"/>
                    <a:pt x="1372979" y="594101"/>
                  </a:cubicBezTo>
                  <a:cubicBezTo>
                    <a:pt x="1361976" y="605104"/>
                    <a:pt x="1347053" y="611285"/>
                    <a:pt x="1331493" y="611285"/>
                  </a:cubicBezTo>
                  <a:lnTo>
                    <a:pt x="58670" y="611285"/>
                  </a:lnTo>
                  <a:cubicBezTo>
                    <a:pt x="43110" y="611285"/>
                    <a:pt x="28187" y="605104"/>
                    <a:pt x="17184" y="594101"/>
                  </a:cubicBezTo>
                  <a:cubicBezTo>
                    <a:pt x="6181" y="583098"/>
                    <a:pt x="0" y="568175"/>
                    <a:pt x="0" y="552615"/>
                  </a:cubicBezTo>
                  <a:lnTo>
                    <a:pt x="0" y="58670"/>
                  </a:lnTo>
                  <a:cubicBezTo>
                    <a:pt x="0" y="43110"/>
                    <a:pt x="6181" y="28187"/>
                    <a:pt x="17184" y="17184"/>
                  </a:cubicBezTo>
                  <a:cubicBezTo>
                    <a:pt x="28187" y="6181"/>
                    <a:pt x="43110" y="0"/>
                    <a:pt x="5867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390163" cy="649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2532272" y="3182410"/>
            <a:ext cx="4175781" cy="147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</a:t>
            </a: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00125" y="914400"/>
            <a:ext cx="982659" cy="957751"/>
            <a:chOff x="0" y="0"/>
            <a:chExt cx="286166" cy="27891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6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DAGRRvP1x-I</dc:identifier>
  <dcterms:modified xsi:type="dcterms:W3CDTF">2011-08-01T06:04:30Z</dcterms:modified>
  <cp:revision>1</cp:revision>
  <dc:title>블루 그레이 깔끔한 심플한 기업 회사소개 발표 소개 프레젠테이션</dc:title>
</cp:coreProperties>
</file>